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3" autoAdjust="0"/>
    <p:restoredTop sz="94660"/>
  </p:normalViewPr>
  <p:slideViewPr>
    <p:cSldViewPr snapToGrid="0">
      <p:cViewPr varScale="1">
        <p:scale>
          <a:sx n="65" d="100"/>
          <a:sy n="65" d="100"/>
        </p:scale>
        <p:origin x="90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0AD3-E4B9-451A-8567-650508415F9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AC077-0347-43F6-BFBD-9570FFA66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902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0AD3-E4B9-451A-8567-650508415F9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AC077-0347-43F6-BFBD-9570FFA66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642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0AD3-E4B9-451A-8567-650508415F9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AC077-0347-43F6-BFBD-9570FFA66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495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0AD3-E4B9-451A-8567-650508415F9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AC077-0347-43F6-BFBD-9570FFA66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502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0AD3-E4B9-451A-8567-650508415F9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AC077-0347-43F6-BFBD-9570FFA66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680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0AD3-E4B9-451A-8567-650508415F9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AC077-0347-43F6-BFBD-9570FFA66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272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0AD3-E4B9-451A-8567-650508415F9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AC077-0347-43F6-BFBD-9570FFA66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729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0AD3-E4B9-451A-8567-650508415F9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AC077-0347-43F6-BFBD-9570FFA66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32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0AD3-E4B9-451A-8567-650508415F9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AC077-0347-43F6-BFBD-9570FFA66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433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0AD3-E4B9-451A-8567-650508415F9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AC077-0347-43F6-BFBD-9570FFA66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404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A0AD3-E4B9-451A-8567-650508415F9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AC077-0347-43F6-BFBD-9570FFA66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889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A0AD3-E4B9-451A-8567-650508415F98}" type="datetimeFigureOut">
              <a:rPr lang="en-US" smtClean="0"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AC077-0347-43F6-BFBD-9570FFA66B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89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889" y="1211"/>
            <a:ext cx="10191137" cy="685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73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148" y="-23353"/>
            <a:ext cx="10298752" cy="688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196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87" y="-15542"/>
            <a:ext cx="10104381" cy="687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373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836" y="0"/>
            <a:ext cx="10055196" cy="687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934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84" y="-1691"/>
            <a:ext cx="10065752" cy="685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61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323" y="8906"/>
            <a:ext cx="8967019" cy="685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033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142" y="-31609"/>
            <a:ext cx="10169062" cy="688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785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631" y="3804"/>
            <a:ext cx="10044313" cy="685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43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387" y="-17198"/>
            <a:ext cx="10102645" cy="687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4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twilson</dc:creator>
  <cp:lastModifiedBy>twilson</cp:lastModifiedBy>
  <cp:revision>4</cp:revision>
  <dcterms:created xsi:type="dcterms:W3CDTF">2016-06-23T18:39:56Z</dcterms:created>
  <dcterms:modified xsi:type="dcterms:W3CDTF">2016-06-23T18:48:23Z</dcterms:modified>
</cp:coreProperties>
</file>